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99" r:id="rId1"/>
  </p:sldMasterIdLst>
  <p:notesMasterIdLst>
    <p:notesMasterId r:id="rId2"/>
  </p:notesMasterIdLst>
  <p:sldIdLst>
    <p:sldId id="344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2" r:id="rId20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2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9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9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0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65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9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0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2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75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7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7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7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7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9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6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altLang="zh-CN" lang="en-US"/>
          </a:p>
        </p:txBody>
      </p:sp>
      <p:sp>
        <p:nvSpPr>
          <p:cNvPr id="1048600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altLang="zh-CN"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-285750" y="-794615"/>
            <a:ext cx="8286750" cy="6221557"/>
          </a:xfrm>
          <a:prstGeom prst="rect"/>
        </p:spPr>
      </p:pic>
      <p:sp>
        <p:nvSpPr>
          <p:cNvPr id="1048601" name=""/>
          <p:cNvSpPr txBox="1"/>
          <p:nvPr/>
        </p:nvSpPr>
        <p:spPr>
          <a:xfrm>
            <a:off x="2572000" y="3219450"/>
            <a:ext cx="4000000" cy="668782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/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02" name=""/>
          <p:cNvSpPr txBox="1"/>
          <p:nvPr/>
        </p:nvSpPr>
        <p:spPr>
          <a:xfrm>
            <a:off x="2192205" y="4095527"/>
            <a:ext cx="4759588" cy="668782"/>
          </a:xfrm>
          <a:prstGeom prst="rect"/>
        </p:spPr>
        <p:txBody>
          <a:bodyPr rtlCol="0" wrap="square">
            <a:spAutoFit/>
          </a:bodyPr>
          <a:p>
            <a:r>
              <a:rPr sz="2800" lang="en-US">
                <a:solidFill>
                  <a:srgbClr val="000000"/>
                </a:solidFill>
              </a:rPr>
              <a:t/>
            </a:r>
            <a:endParaRPr sz="2800" lang="en-US">
              <a:solidFill>
                <a:srgbClr val="000000"/>
              </a:solidFill>
            </a:endParaRPr>
          </a:p>
        </p:txBody>
      </p:sp>
      <p:sp>
        <p:nvSpPr>
          <p:cNvPr id="1048603" name=""/>
          <p:cNvSpPr txBox="1"/>
          <p:nvPr/>
        </p:nvSpPr>
        <p:spPr>
          <a:xfrm rot="21600000">
            <a:off x="1249746" y="1695641"/>
            <a:ext cx="6187306" cy="3628644"/>
          </a:xfrm>
          <a:prstGeom prst="rect"/>
        </p:spPr>
        <p:txBody>
          <a:bodyPr rtlCol="0" wrap="square">
            <a:spAutoFit/>
          </a:bodyPr>
          <a:p>
            <a:r>
              <a:rPr sz="6000" lang="en-US">
                <a:solidFill>
                  <a:srgbClr val="FFFFFF"/>
                </a:solidFill>
              </a:rPr>
              <a:t>Dr</a:t>
            </a:r>
            <a:r>
              <a:rPr sz="6000" lang="en-US">
                <a:solidFill>
                  <a:srgbClr val="FFFFFF"/>
                </a:solidFill>
              </a:rPr>
              <a:t>.</a:t>
            </a:r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A</a:t>
            </a:r>
            <a:r>
              <a:rPr sz="6000" lang="en-US">
                <a:solidFill>
                  <a:srgbClr val="FFFFFF"/>
                </a:solidFill>
              </a:rPr>
              <a:t>.</a:t>
            </a:r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S</a:t>
            </a:r>
            <a:r>
              <a:rPr sz="6000" lang="en-US">
                <a:solidFill>
                  <a:srgbClr val="FFFFFF"/>
                </a:solidFill>
              </a:rPr>
              <a:t>.</a:t>
            </a:r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Shinde</a:t>
            </a:r>
            <a:endParaRPr sz="2800" lang="en-US">
              <a:solidFill>
                <a:srgbClr val="FFFFFF"/>
              </a:solidFill>
            </a:endParaRPr>
          </a:p>
          <a:p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SCS</a:t>
            </a:r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college</a:t>
            </a:r>
            <a:r>
              <a:rPr sz="6000" lang="en-US">
                <a:solidFill>
                  <a:srgbClr val="FFFFFF"/>
                </a:solidFill>
              </a:rPr>
              <a:t>,</a:t>
            </a:r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 </a:t>
            </a:r>
            <a:r>
              <a:rPr sz="6000" lang="en-US">
                <a:solidFill>
                  <a:srgbClr val="FFFFFF"/>
                </a:solidFill>
              </a:rPr>
              <a:t>Omerga</a:t>
            </a:r>
            <a:r>
              <a:rPr sz="6000" lang="en-US">
                <a:solidFill>
                  <a:srgbClr val="FFFFFF"/>
                </a:solidFill>
              </a:rPr>
              <a:t> </a:t>
            </a:r>
            <a:endParaRPr sz="280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3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5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7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3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3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587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5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7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0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1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3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5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7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19" name="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1"/>
            <a:ext cx="8286750" cy="6221557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2015-05-11T11:30:45Z</dcterms:created>
  <dcterms:modified xsi:type="dcterms:W3CDTF">2020-11-24T05:53:28Z</dcterms:modified>
</cp:coreProperties>
</file>